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1567510" rtl="0" eaLnBrk="1" latinLnBrk="0" hangingPunct="1">
      <a:defRPr sz="6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29" d="100"/>
          <a:sy n="29" d="100"/>
        </p:scale>
        <p:origin x="-1608" y="-136"/>
      </p:cViewPr>
      <p:guideLst>
        <p:guide orient="horz" pos="6912"/>
        <p:guide pos="10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1594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0123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1567510" rtl="0" eaLnBrk="1" latinLnBrk="0" hangingPunct="1">
        <a:spcBef>
          <a:spcPct val="0"/>
        </a:spcBef>
        <a:buNone/>
        <a:defRPr sz="1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75633" indent="-1175633" algn="l" defTabSz="156751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7204" indent="-979694" algn="l" defTabSz="156751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3918776" indent="-783755" algn="l" defTabSz="1567510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286" indent="-783755" algn="l" defTabSz="1567510" rtl="0" eaLnBrk="1" latinLnBrk="0" hangingPunct="1">
        <a:spcBef>
          <a:spcPct val="20000"/>
        </a:spcBef>
        <a:buFont typeface="Arial"/>
        <a:buChar char="–"/>
        <a:defRPr sz="6900" kern="1200">
          <a:solidFill>
            <a:schemeClr val="tx1"/>
          </a:solidFill>
          <a:latin typeface="+mn-lt"/>
          <a:ea typeface="+mn-ea"/>
          <a:cs typeface="+mn-cs"/>
        </a:defRPr>
      </a:lvl4pPr>
      <a:lvl5pPr marL="7053796" indent="-783755" algn="l" defTabSz="1567510" rtl="0" eaLnBrk="1" latinLnBrk="0" hangingPunct="1">
        <a:spcBef>
          <a:spcPct val="20000"/>
        </a:spcBef>
        <a:buFont typeface="Arial"/>
        <a:buChar char="»"/>
        <a:defRPr sz="6900" kern="1200">
          <a:solidFill>
            <a:schemeClr val="tx1"/>
          </a:solidFill>
          <a:latin typeface="+mn-lt"/>
          <a:ea typeface="+mn-ea"/>
          <a:cs typeface="+mn-cs"/>
        </a:defRPr>
      </a:lvl5pPr>
      <a:lvl6pPr marL="8621306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188816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1756327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323837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56751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2pPr>
      <a:lvl3pPr marL="313502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3pPr>
      <a:lvl4pPr marL="470253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27004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83755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40506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57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2540082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R-post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2918400" cy="2194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813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HA&amp;W, LLP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Sizemore</dc:creator>
  <cp:lastModifiedBy>Randy Sizemore</cp:lastModifiedBy>
  <cp:revision>1</cp:revision>
  <dcterms:created xsi:type="dcterms:W3CDTF">2018-03-02T15:26:36Z</dcterms:created>
  <dcterms:modified xsi:type="dcterms:W3CDTF">2018-03-02T15:29:26Z</dcterms:modified>
</cp:coreProperties>
</file>

<file path=docProps/thumbnail.jpeg>
</file>